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9901" y="6683168"/>
            <a:ext cx="13487006" cy="39497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0781" y="4299572"/>
            <a:ext cx="5200290" cy="29856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5588" y="6434497"/>
            <a:ext cx="693261" cy="493714"/>
            <a:chOff x="1865588" y="6434497"/>
            <a:chExt cx="693261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5588" y="6434497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277" y="2098660"/>
            <a:ext cx="4917307" cy="1047204"/>
            <a:chOff x="284277" y="2098660"/>
            <a:chExt cx="4917307" cy="10472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277" y="2098660"/>
              <a:ext cx="4917307" cy="1047204"/>
              <a:chOff x="284277" y="2098660"/>
              <a:chExt cx="4917307" cy="104720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4277" y="2098660"/>
                <a:ext cx="4917307" cy="104720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513" y="2292053"/>
              <a:ext cx="3638143" cy="100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4277" y="3333698"/>
            <a:ext cx="4917307" cy="1047204"/>
            <a:chOff x="284277" y="3333698"/>
            <a:chExt cx="4917307" cy="10472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84277" y="3333698"/>
              <a:ext cx="4917307" cy="1047204"/>
              <a:chOff x="284277" y="3333698"/>
              <a:chExt cx="4917307" cy="104720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4277" y="3333698"/>
                <a:ext cx="4917307" cy="104720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262" y="3533840"/>
              <a:ext cx="4069789" cy="914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7" y="1251596"/>
            <a:ext cx="707901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4817" y="3851493"/>
            <a:ext cx="8724183" cy="4411104"/>
            <a:chOff x="1944817" y="3851493"/>
            <a:chExt cx="8724183" cy="44111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817" y="3851493"/>
              <a:ext cx="8724183" cy="4411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6659" y="2317355"/>
            <a:ext cx="4765009" cy="7479380"/>
            <a:chOff x="11766659" y="2317355"/>
            <a:chExt cx="4765009" cy="7479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6659" y="2317355"/>
              <a:ext cx="4765009" cy="7479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7" y="1251596"/>
            <a:ext cx="707901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2609670"/>
            <a:ext cx="8724183" cy="7187065"/>
            <a:chOff x="1270620" y="2609670"/>
            <a:chExt cx="8724183" cy="7187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2609670"/>
              <a:ext cx="8724183" cy="7187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32586" y="1365879"/>
            <a:ext cx="5401539" cy="8430856"/>
            <a:chOff x="11332586" y="1365879"/>
            <a:chExt cx="5401539" cy="84308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2586" y="1365879"/>
              <a:ext cx="5401539" cy="8430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7" y="1251596"/>
            <a:ext cx="707901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3456961"/>
            <a:ext cx="8724183" cy="4248692"/>
            <a:chOff x="1270620" y="3456961"/>
            <a:chExt cx="8724183" cy="42486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3456961"/>
              <a:ext cx="8724183" cy="42486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8387" y="1626338"/>
            <a:ext cx="5067795" cy="7909939"/>
            <a:chOff x="11508387" y="1626338"/>
            <a:chExt cx="5067795" cy="79099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8387" y="1626338"/>
              <a:ext cx="5067795" cy="7909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7" y="1251596"/>
            <a:ext cx="707901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3148935"/>
            <a:ext cx="6440034" cy="4700186"/>
            <a:chOff x="1270620" y="3148935"/>
            <a:chExt cx="6440034" cy="47001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3148935"/>
              <a:ext cx="6440034" cy="47001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04254" y="2409944"/>
            <a:ext cx="4729492" cy="7381908"/>
            <a:chOff x="8304254" y="2409944"/>
            <a:chExt cx="4729492" cy="7381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4254" y="2409944"/>
              <a:ext cx="4729492" cy="7381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2019" y="2422858"/>
            <a:ext cx="4729492" cy="7342901"/>
            <a:chOff x="13292019" y="2422858"/>
            <a:chExt cx="4729492" cy="7342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2019" y="2422858"/>
              <a:ext cx="4729492" cy="7342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7" y="1251596"/>
            <a:ext cx="7079018" cy="15237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52785" y="872165"/>
            <a:ext cx="5746919" cy="90035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8488" y="4834248"/>
            <a:ext cx="2604924" cy="12698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7" y="1251596"/>
            <a:ext cx="707901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2422858"/>
            <a:ext cx="3816213" cy="7453093"/>
            <a:chOff x="1270620" y="2422858"/>
            <a:chExt cx="3816213" cy="74530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2422858"/>
              <a:ext cx="3816213" cy="7453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24774" y="2422858"/>
            <a:ext cx="4930857" cy="7453093"/>
            <a:chOff x="6124774" y="2422858"/>
            <a:chExt cx="4930857" cy="74530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4774" y="2422858"/>
              <a:ext cx="4930857" cy="74530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57353" y="2422858"/>
            <a:ext cx="5357888" cy="7453093"/>
            <a:chOff x="11857353" y="2422858"/>
            <a:chExt cx="5357888" cy="7453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7353" y="2422858"/>
              <a:ext cx="5357888" cy="7453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6" y="1594736"/>
            <a:ext cx="9702812" cy="15237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906" y="3841715"/>
            <a:ext cx="9379661" cy="16487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991" y="1594736"/>
            <a:ext cx="11351390" cy="15237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906" y="3841715"/>
            <a:ext cx="7468315" cy="16487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6567" y="794891"/>
            <a:ext cx="11580181" cy="34108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3230" y="4111042"/>
            <a:ext cx="3625739" cy="15634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7667" y="5356019"/>
            <a:ext cx="656480" cy="38620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7811" y="5692488"/>
            <a:ext cx="2503832" cy="45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3267" y="5356019"/>
            <a:ext cx="656480" cy="3862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17811" y="6612820"/>
            <a:ext cx="2955584" cy="4571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17811" y="7628214"/>
            <a:ext cx="1851226" cy="4571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6277" y="5679572"/>
            <a:ext cx="2102106" cy="457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86277" y="6612820"/>
            <a:ext cx="2955584" cy="4571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6277" y="7625467"/>
            <a:ext cx="3457343" cy="457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114" y="1578514"/>
            <a:ext cx="8448465" cy="1740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6449" y="4964714"/>
            <a:ext cx="8678814" cy="493714"/>
            <a:chOff x="6576449" y="4964714"/>
            <a:chExt cx="867881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576449" y="4964714"/>
              <a:ext cx="8678814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8274" y="4303617"/>
            <a:ext cx="8026681" cy="1726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62713" y="1155434"/>
            <a:ext cx="5910893" cy="8112275"/>
            <a:chOff x="11162713" y="1155434"/>
            <a:chExt cx="5910893" cy="8112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2713" y="1155434"/>
              <a:ext cx="5910893" cy="8112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6" y="1594736"/>
            <a:ext cx="9534458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6449" y="4964714"/>
            <a:ext cx="8678814" cy="493714"/>
            <a:chOff x="6576449" y="4964714"/>
            <a:chExt cx="867881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576449" y="4964714"/>
              <a:ext cx="8678814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8274" y="4303617"/>
            <a:ext cx="8004945" cy="2270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67930" y="872165"/>
            <a:ext cx="6171429" cy="3174441"/>
            <a:chOff x="11367930" y="872165"/>
            <a:chExt cx="6171429" cy="3174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7930" y="872165"/>
              <a:ext cx="6171429" cy="3174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67930" y="4724664"/>
            <a:ext cx="6171429" cy="4295314"/>
            <a:chOff x="11367930" y="4724664"/>
            <a:chExt cx="6171429" cy="4295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67930" y="4724664"/>
              <a:ext cx="6171429" cy="4295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6" y="1594736"/>
            <a:ext cx="5918047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37080" y="7439196"/>
            <a:ext cx="3934206" cy="2023665"/>
            <a:chOff x="14037080" y="7439196"/>
            <a:chExt cx="3934206" cy="20236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7080" y="7439196"/>
              <a:ext cx="3934206" cy="2023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4517342"/>
            <a:ext cx="6171429" cy="1796378"/>
            <a:chOff x="1270620" y="4517342"/>
            <a:chExt cx="6171429" cy="17963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620" y="4517342"/>
              <a:ext cx="6171429" cy="17963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751" y="3015446"/>
            <a:ext cx="6256884" cy="11823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0620" y="6674901"/>
            <a:ext cx="6171429" cy="2901493"/>
            <a:chOff x="1270620" y="6674901"/>
            <a:chExt cx="6171429" cy="29014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6674901"/>
              <a:ext cx="6171429" cy="29014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21075" y="988320"/>
            <a:ext cx="5495848" cy="4427211"/>
            <a:chOff x="7921075" y="988320"/>
            <a:chExt cx="5495848" cy="44272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1075" y="988320"/>
              <a:ext cx="5495848" cy="44272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21075" y="5415531"/>
            <a:ext cx="5495848" cy="4047330"/>
            <a:chOff x="7921075" y="5415531"/>
            <a:chExt cx="5495848" cy="40473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1075" y="5415531"/>
              <a:ext cx="5495848" cy="40473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37080" y="872165"/>
            <a:ext cx="3855328" cy="6171429"/>
            <a:chOff x="14037080" y="872165"/>
            <a:chExt cx="3855328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37080" y="872165"/>
              <a:ext cx="3855328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03774" y="8406193"/>
            <a:ext cx="463012" cy="467886"/>
            <a:chOff x="1803774" y="8406193"/>
            <a:chExt cx="463012" cy="4678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3774" y="8406193"/>
              <a:ext cx="463012" cy="467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6" y="1594736"/>
            <a:ext cx="5918047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08389" y="7362687"/>
            <a:ext cx="3934206" cy="2023665"/>
            <a:chOff x="14008389" y="7362687"/>
            <a:chExt cx="3934206" cy="20236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8389" y="7362687"/>
              <a:ext cx="3934206" cy="2023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4456091"/>
            <a:ext cx="6171429" cy="4370325"/>
            <a:chOff x="1270620" y="4456091"/>
            <a:chExt cx="6171429" cy="4370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620" y="4456091"/>
              <a:ext cx="6171429" cy="43703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3875" y="8891711"/>
            <a:ext cx="2272411" cy="6382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93505" y="4456091"/>
            <a:ext cx="6026448" cy="4370325"/>
            <a:chOff x="7693505" y="4456091"/>
            <a:chExt cx="6026448" cy="43703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3505" y="4456091"/>
              <a:ext cx="6026448" cy="43703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8514" y="8891711"/>
            <a:ext cx="2547232" cy="6382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2751" y="3015446"/>
            <a:ext cx="6256884" cy="11823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7" y="1251596"/>
            <a:ext cx="707901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6927" y="2422858"/>
            <a:ext cx="5468165" cy="7336454"/>
            <a:chOff x="2336927" y="2422858"/>
            <a:chExt cx="5468165" cy="7336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6927" y="2422858"/>
              <a:ext cx="5468165" cy="73364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2567" y="2422858"/>
            <a:ext cx="4700370" cy="7336454"/>
            <a:chOff x="10382567" y="2422858"/>
            <a:chExt cx="4700370" cy="7336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2567" y="2422858"/>
              <a:ext cx="4700370" cy="7336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7" y="1251596"/>
            <a:ext cx="707901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4817" y="2422858"/>
            <a:ext cx="8724183" cy="6445213"/>
            <a:chOff x="1944817" y="2422858"/>
            <a:chExt cx="8724183" cy="64452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817" y="2422858"/>
              <a:ext cx="8724183" cy="64452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1532" y="2422858"/>
            <a:ext cx="4516099" cy="564512"/>
            <a:chOff x="12331532" y="2422858"/>
            <a:chExt cx="4516099" cy="5645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1532" y="2422858"/>
              <a:ext cx="4516099" cy="5645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26347" y="3258556"/>
            <a:ext cx="3626895" cy="5440343"/>
            <a:chOff x="10826347" y="3258556"/>
            <a:chExt cx="3626895" cy="54403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6347" y="3258556"/>
              <a:ext cx="3626895" cy="5440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89581" y="3284384"/>
            <a:ext cx="3631565" cy="5447348"/>
            <a:chOff x="14589581" y="3284384"/>
            <a:chExt cx="3631565" cy="5447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89581" y="3284384"/>
              <a:ext cx="3631565" cy="54473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74311" y="8868070"/>
            <a:ext cx="4230539" cy="940120"/>
            <a:chOff x="12474311" y="8868070"/>
            <a:chExt cx="4230539" cy="9401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4311" y="8868070"/>
              <a:ext cx="4230539" cy="9401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4918" y="5748189"/>
            <a:ext cx="1258740" cy="5424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337" y="1251596"/>
            <a:ext cx="707901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3774" y="4308380"/>
            <a:ext cx="8724183" cy="2406671"/>
            <a:chOff x="1803774" y="4308380"/>
            <a:chExt cx="8724183" cy="24066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3774" y="4308380"/>
              <a:ext cx="8724183" cy="2406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2224" y="1570189"/>
            <a:ext cx="5050569" cy="7883052"/>
            <a:chOff x="11642224" y="1570189"/>
            <a:chExt cx="5050569" cy="78830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2224" y="1570189"/>
              <a:ext cx="5050569" cy="78830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2021-12-09T22:21:47Z</dcterms:created>
  <dcterms:modified xsi:type="dcterms:W3CDTF">2021-12-09T22:21:47Z</dcterms:modified>
</cp:coreProperties>
</file>